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71" r:id="rId3"/>
    <p:sldId id="279" r:id="rId4"/>
    <p:sldId id="278" r:id="rId5"/>
    <p:sldId id="269" r:id="rId6"/>
    <p:sldId id="27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318C-CCB8-2F40-9F32-07630B7A3A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00DEAF-E63D-2A4A-BF52-39A0F4BA53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88105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5E4E-DD91-C14B-8409-8A30DB3D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36F24-128E-5741-9C3F-5A435DD8E4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105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8FF3A-3993-4A43-9949-60F6484F2C0D}"/>
              </a:ext>
            </a:extLst>
          </p:cNvPr>
          <p:cNvSpPr>
            <a:spLocks noGrp="1"/>
          </p:cNvSpPr>
          <p:nvPr>
            <p:ph type="title"/>
          </p:nvPr>
        </p:nvSpPr>
        <p:spPr>
          <a:xfrm>
            <a:off x="838200" y="365125"/>
            <a:ext cx="10515600" cy="4918075"/>
          </a:xfrm>
        </p:spPr>
        <p:txBody>
          <a:bodyPr/>
          <a:lstStyle>
            <a:lvl1pPr algn="ctr">
              <a:defRPr/>
            </a:lvl1pPr>
          </a:lstStyle>
          <a:p>
            <a:r>
              <a:rPr lang="en-US" dirty="0"/>
              <a:t>Click to edit Master title style</a:t>
            </a:r>
          </a:p>
        </p:txBody>
      </p:sp>
      <p:sp>
        <p:nvSpPr>
          <p:cNvPr id="7" name="TextBox 6">
            <a:extLst>
              <a:ext uri="{FF2B5EF4-FFF2-40B4-BE49-F238E27FC236}">
                <a16:creationId xmlns:a16="http://schemas.microsoft.com/office/drawing/2014/main" id="{18158242-C06A-5540-BD42-D73C5FCDC920}"/>
              </a:ext>
            </a:extLst>
          </p:cNvPr>
          <p:cNvSpPr txBox="1"/>
          <p:nvPr userDrawn="1"/>
        </p:nvSpPr>
        <p:spPr>
          <a:xfrm>
            <a:off x="838200" y="5723467"/>
            <a:ext cx="10515600" cy="523220"/>
          </a:xfrm>
          <a:prstGeom prst="rect">
            <a:avLst/>
          </a:prstGeom>
          <a:noFill/>
        </p:spPr>
        <p:txBody>
          <a:bodyPr wrap="square" rtlCol="0">
            <a:spAutoFit/>
          </a:bodyP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Click to edit Master title style</a:t>
            </a:r>
          </a:p>
        </p:txBody>
      </p:sp>
    </p:spTree>
    <p:extLst>
      <p:ext uri="{BB962C8B-B14F-4D97-AF65-F5344CB8AC3E}">
        <p14:creationId xmlns:p14="http://schemas.microsoft.com/office/powerpoint/2010/main" val="2229028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42A5E8-7E8D-6649-A4E5-2F2B43354B02}"/>
              </a:ext>
            </a:extLst>
          </p:cNvPr>
          <p:cNvGrpSpPr/>
          <p:nvPr userDrawn="1"/>
        </p:nvGrpSpPr>
        <p:grpSpPr>
          <a:xfrm>
            <a:off x="0" y="0"/>
            <a:ext cx="12192000" cy="6920638"/>
            <a:chOff x="0" y="0"/>
            <a:chExt cx="12192000" cy="6920638"/>
          </a:xfrm>
        </p:grpSpPr>
        <p:pic>
          <p:nvPicPr>
            <p:cNvPr id="5" name="Picture 4">
              <a:extLst>
                <a:ext uri="{FF2B5EF4-FFF2-40B4-BE49-F238E27FC236}">
                  <a16:creationId xmlns:a16="http://schemas.microsoft.com/office/drawing/2014/main" id="{0CB8E7C7-13D4-7548-9B21-F17A1544DB06}"/>
                </a:ext>
              </a:extLst>
            </p:cNvPr>
            <p:cNvPicPr>
              <a:picLocks noChangeAspect="1"/>
            </p:cNvPicPr>
            <p:nvPr userDrawn="1"/>
          </p:nvPicPr>
          <p:blipFill rotWithShape="1">
            <a:blip r:embed="rId5"/>
            <a:srcRect l="13802" t="12840" r="14241" b="14733"/>
            <a:stretch/>
          </p:blipFill>
          <p:spPr>
            <a:xfrm>
              <a:off x="0" y="0"/>
              <a:ext cx="12192000" cy="6920638"/>
            </a:xfrm>
            <a:prstGeom prst="rect">
              <a:avLst/>
            </a:prstGeom>
          </p:spPr>
        </p:pic>
        <p:sp>
          <p:nvSpPr>
            <p:cNvPr id="6" name="Rectangle 5">
              <a:extLst>
                <a:ext uri="{FF2B5EF4-FFF2-40B4-BE49-F238E27FC236}">
                  <a16:creationId xmlns:a16="http://schemas.microsoft.com/office/drawing/2014/main" id="{17E8103D-9481-104D-8F80-265D8B144652}"/>
                </a:ext>
              </a:extLst>
            </p:cNvPr>
            <p:cNvSpPr/>
            <p:nvPr userDrawn="1"/>
          </p:nvSpPr>
          <p:spPr>
            <a:xfrm>
              <a:off x="838200" y="1255801"/>
              <a:ext cx="10515600" cy="4351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a:extLst>
              <a:ext uri="{FF2B5EF4-FFF2-40B4-BE49-F238E27FC236}">
                <a16:creationId xmlns:a16="http://schemas.microsoft.com/office/drawing/2014/main" id="{516B306E-2854-C54C-801A-9C8CEE32C3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31B9AE-7AE9-6043-A999-BFC56979E8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0981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Baskerville" panose="02020502070401020303" pitchFamily="18" charset="0"/>
          <a:cs typeface="Big Caslon Medium" panose="020006030900000200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27A0-CF08-A24B-83E4-18AB302AE40D}"/>
              </a:ext>
            </a:extLst>
          </p:cNvPr>
          <p:cNvSpPr>
            <a:spLocks noGrp="1"/>
          </p:cNvSpPr>
          <p:nvPr>
            <p:ph type="ctrTitle"/>
          </p:nvPr>
        </p:nvSpPr>
        <p:spPr/>
        <p:txBody>
          <a:bodyPr/>
          <a:lstStyle/>
          <a:p>
            <a:r>
              <a:rPr lang="en-US" dirty="0"/>
              <a:t>40 days of Prayer | Session 4</a:t>
            </a:r>
          </a:p>
        </p:txBody>
      </p:sp>
      <p:sp>
        <p:nvSpPr>
          <p:cNvPr id="3" name="Subtitle 2">
            <a:extLst>
              <a:ext uri="{FF2B5EF4-FFF2-40B4-BE49-F238E27FC236}">
                <a16:creationId xmlns:a16="http://schemas.microsoft.com/office/drawing/2014/main" id="{4697BF40-C28F-5E40-88E9-73664FBA7817}"/>
              </a:ext>
            </a:extLst>
          </p:cNvPr>
          <p:cNvSpPr>
            <a:spLocks noGrp="1"/>
          </p:cNvSpPr>
          <p:nvPr>
            <p:ph type="subTitle" idx="1"/>
          </p:nvPr>
        </p:nvSpPr>
        <p:spPr/>
        <p:txBody>
          <a:bodyPr/>
          <a:lstStyle/>
          <a:p>
            <a:r>
              <a:rPr lang="en-US" dirty="0"/>
              <a:t>Sugar Creek Baptist Church</a:t>
            </a:r>
          </a:p>
        </p:txBody>
      </p:sp>
    </p:spTree>
    <p:extLst>
      <p:ext uri="{BB962C8B-B14F-4D97-AF65-F5344CB8AC3E}">
        <p14:creationId xmlns:p14="http://schemas.microsoft.com/office/powerpoint/2010/main" val="54520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AB83-4F51-EF43-832B-AE993C8F2811}"/>
              </a:ext>
            </a:extLst>
          </p:cNvPr>
          <p:cNvSpPr>
            <a:spLocks noGrp="1"/>
          </p:cNvSpPr>
          <p:nvPr>
            <p:ph type="title"/>
          </p:nvPr>
        </p:nvSpPr>
        <p:spPr>
          <a:xfrm>
            <a:off x="838200" y="500062"/>
            <a:ext cx="10515600" cy="1325563"/>
          </a:xfrm>
        </p:spPr>
        <p:txBody>
          <a:bodyPr>
            <a:normAutofit/>
          </a:bodyPr>
          <a:lstStyle/>
          <a:p>
            <a:pPr algn="ctr"/>
            <a:r>
              <a:rPr lang="en-US" sz="6000" dirty="0"/>
              <a:t>Checking In</a:t>
            </a:r>
          </a:p>
        </p:txBody>
      </p:sp>
      <p:sp>
        <p:nvSpPr>
          <p:cNvPr id="3" name="Content Placeholder 2">
            <a:extLst>
              <a:ext uri="{FF2B5EF4-FFF2-40B4-BE49-F238E27FC236}">
                <a16:creationId xmlns:a16="http://schemas.microsoft.com/office/drawing/2014/main" id="{3A712778-89BA-1D45-98A0-83290056D337}"/>
              </a:ext>
            </a:extLst>
          </p:cNvPr>
          <p:cNvSpPr>
            <a:spLocks noGrp="1"/>
          </p:cNvSpPr>
          <p:nvPr>
            <p:ph idx="1"/>
          </p:nvPr>
        </p:nvSpPr>
        <p:spPr/>
        <p:txBody>
          <a:bodyPr/>
          <a:lstStyle/>
          <a:p>
            <a:r>
              <a:rPr lang="en-US" dirty="0"/>
              <a:t>Does anyone want to share one or two items from your Gratitude List?</a:t>
            </a:r>
          </a:p>
          <a:p>
            <a:endParaRPr lang="en-US" dirty="0"/>
          </a:p>
          <a:p>
            <a:r>
              <a:rPr lang="en-US" dirty="0"/>
              <a:t>Today’s Key Verse: Psalm 115:1</a:t>
            </a:r>
          </a:p>
          <a:p>
            <a:pPr marL="0" indent="0">
              <a:buNone/>
            </a:pPr>
            <a:endParaRPr lang="en-US" dirty="0"/>
          </a:p>
        </p:txBody>
      </p:sp>
    </p:spTree>
    <p:extLst>
      <p:ext uri="{BB962C8B-B14F-4D97-AF65-F5344CB8AC3E}">
        <p14:creationId xmlns:p14="http://schemas.microsoft.com/office/powerpoint/2010/main" val="203352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AB83-4F51-EF43-832B-AE993C8F2811}"/>
              </a:ext>
            </a:extLst>
          </p:cNvPr>
          <p:cNvSpPr>
            <a:spLocks noGrp="1"/>
          </p:cNvSpPr>
          <p:nvPr>
            <p:ph type="title"/>
          </p:nvPr>
        </p:nvSpPr>
        <p:spPr/>
        <p:txBody>
          <a:bodyPr>
            <a:normAutofit/>
          </a:bodyPr>
          <a:lstStyle/>
          <a:p>
            <a:pPr algn="ctr"/>
            <a:endParaRPr lang="en-US" sz="6000" dirty="0"/>
          </a:p>
        </p:txBody>
      </p:sp>
      <p:pic>
        <p:nvPicPr>
          <p:cNvPr id="4" name="Lesson 4_ The Pattern for Prayer Part Two">
            <a:hlinkClick r:id="" action="ppaction://media"/>
            <a:extLst>
              <a:ext uri="{FF2B5EF4-FFF2-40B4-BE49-F238E27FC236}">
                <a16:creationId xmlns:a16="http://schemas.microsoft.com/office/drawing/2014/main" id="{8D8E1525-DDEE-401F-B92E-DDB7CCD462E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4608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27A0-CF08-A24B-83E4-18AB302AE40D}"/>
              </a:ext>
            </a:extLst>
          </p:cNvPr>
          <p:cNvSpPr>
            <a:spLocks noGrp="1"/>
          </p:cNvSpPr>
          <p:nvPr>
            <p:ph type="ctrTitle"/>
          </p:nvPr>
        </p:nvSpPr>
        <p:spPr>
          <a:xfrm>
            <a:off x="754742" y="1233182"/>
            <a:ext cx="10682515" cy="4655890"/>
          </a:xfrm>
        </p:spPr>
        <p:txBody>
          <a:bodyPr>
            <a:noAutofit/>
          </a:bodyPr>
          <a:lstStyle/>
          <a:p>
            <a:r>
              <a:rPr lang="en-US" sz="4200" i="1" dirty="0">
                <a:latin typeface="+mj-lt"/>
              </a:rPr>
              <a:t>“Our Father in Heaven, Hallowed be Your Name. Your kingdom come. Your will be done on earth, as it is, in Heaven. Give us this day our daily bread. Forgive us our sins, as we forgive those who sin against us. Lead us not into temptation, but deliver us from evil. For Yours is the kingdom, and the power and the glory forever.</a:t>
            </a:r>
            <a:br>
              <a:rPr lang="en-US" sz="4200" i="1" dirty="0">
                <a:latin typeface="+mj-lt"/>
              </a:rPr>
            </a:br>
            <a:r>
              <a:rPr lang="en-US" sz="4200" i="1" dirty="0">
                <a:latin typeface="+mj-lt"/>
              </a:rPr>
              <a:t>Amen.</a:t>
            </a:r>
          </a:p>
        </p:txBody>
      </p:sp>
      <p:sp>
        <p:nvSpPr>
          <p:cNvPr id="3" name="Subtitle 2">
            <a:extLst>
              <a:ext uri="{FF2B5EF4-FFF2-40B4-BE49-F238E27FC236}">
                <a16:creationId xmlns:a16="http://schemas.microsoft.com/office/drawing/2014/main" id="{4697BF40-C28F-5E40-88E9-73664FBA7817}"/>
              </a:ext>
            </a:extLst>
          </p:cNvPr>
          <p:cNvSpPr>
            <a:spLocks noGrp="1"/>
          </p:cNvSpPr>
          <p:nvPr>
            <p:ph type="subTitle" idx="1"/>
          </p:nvPr>
        </p:nvSpPr>
        <p:spPr>
          <a:xfrm>
            <a:off x="1640114" y="5956183"/>
            <a:ext cx="9144000" cy="453005"/>
          </a:xfrm>
        </p:spPr>
        <p:txBody>
          <a:bodyPr>
            <a:normAutofit/>
          </a:bodyPr>
          <a:lstStyle/>
          <a:p>
            <a:r>
              <a:rPr lang="en-US" b="1" dirty="0"/>
              <a:t>Matt 6:9 (NIV)</a:t>
            </a:r>
          </a:p>
        </p:txBody>
      </p:sp>
    </p:spTree>
    <p:extLst>
      <p:ext uri="{BB962C8B-B14F-4D97-AF65-F5344CB8AC3E}">
        <p14:creationId xmlns:p14="http://schemas.microsoft.com/office/powerpoint/2010/main" val="1069306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AB83-4F51-EF43-832B-AE993C8F2811}"/>
              </a:ext>
            </a:extLst>
          </p:cNvPr>
          <p:cNvSpPr>
            <a:spLocks noGrp="1"/>
          </p:cNvSpPr>
          <p:nvPr>
            <p:ph type="title"/>
          </p:nvPr>
        </p:nvSpPr>
        <p:spPr/>
        <p:txBody>
          <a:bodyPr/>
          <a:lstStyle/>
          <a:p>
            <a:r>
              <a:rPr lang="en-US" dirty="0"/>
              <a:t>Discovery Questions</a:t>
            </a:r>
          </a:p>
        </p:txBody>
      </p:sp>
      <p:sp>
        <p:nvSpPr>
          <p:cNvPr id="3" name="Content Placeholder 2">
            <a:extLst>
              <a:ext uri="{FF2B5EF4-FFF2-40B4-BE49-F238E27FC236}">
                <a16:creationId xmlns:a16="http://schemas.microsoft.com/office/drawing/2014/main" id="{3A712778-89BA-1D45-98A0-83290056D337}"/>
              </a:ext>
            </a:extLst>
          </p:cNvPr>
          <p:cNvSpPr>
            <a:spLocks noGrp="1"/>
          </p:cNvSpPr>
          <p:nvPr>
            <p:ph idx="1"/>
          </p:nvPr>
        </p:nvSpPr>
        <p:spPr/>
        <p:txBody>
          <a:bodyPr>
            <a:normAutofit lnSpcReduction="10000"/>
          </a:bodyPr>
          <a:lstStyle/>
          <a:p>
            <a:pPr marL="514350" indent="-514350">
              <a:buFont typeface="+mj-lt"/>
              <a:buAutoNum type="arabicPeriod"/>
            </a:pPr>
            <a:r>
              <a:rPr lang="en-US" dirty="0"/>
              <a:t>Read the verses under step six. Why does God want us to confess our sins to Him?</a:t>
            </a:r>
          </a:p>
          <a:p>
            <a:pPr marL="514350" indent="-514350">
              <a:buFont typeface="+mj-lt"/>
              <a:buAutoNum type="arabicPeriod"/>
            </a:pPr>
            <a:endParaRPr lang="en-US" dirty="0"/>
          </a:p>
          <a:p>
            <a:pPr marL="514350" indent="-514350">
              <a:buFont typeface="+mj-lt"/>
              <a:buAutoNum type="arabicPeriod"/>
            </a:pPr>
            <a:r>
              <a:rPr lang="en-US" dirty="0"/>
              <a:t>Pastor Rick said, “ Forgiveness isn’t about fairness; forgiveness is about grace. Where would you be without God’s grace? How does this truth encourage you to be more forgiving?</a:t>
            </a:r>
          </a:p>
          <a:p>
            <a:pPr marL="514350" indent="-514350">
              <a:buFont typeface="+mj-lt"/>
              <a:buAutoNum type="arabicPeriod"/>
            </a:pPr>
            <a:endParaRPr lang="en-US" dirty="0"/>
          </a:p>
          <a:p>
            <a:pPr marL="514350" indent="-514350">
              <a:buFont typeface="+mj-lt"/>
              <a:buAutoNum type="arabicPeriod"/>
            </a:pPr>
            <a:r>
              <a:rPr lang="en-US" dirty="0"/>
              <a:t>The goal of our prayers is to glorify God. Share some of the ways you can do this in your daily prayer life</a:t>
            </a:r>
          </a:p>
          <a:p>
            <a:pPr marL="0" indent="0">
              <a:buNone/>
            </a:pPr>
            <a:endParaRPr lang="en-US" dirty="0"/>
          </a:p>
        </p:txBody>
      </p:sp>
    </p:spTree>
    <p:extLst>
      <p:ext uri="{BB962C8B-B14F-4D97-AF65-F5344CB8AC3E}">
        <p14:creationId xmlns:p14="http://schemas.microsoft.com/office/powerpoint/2010/main" val="4036000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27A0-CF08-A24B-83E4-18AB302AE40D}"/>
              </a:ext>
            </a:extLst>
          </p:cNvPr>
          <p:cNvSpPr>
            <a:spLocks noGrp="1"/>
          </p:cNvSpPr>
          <p:nvPr>
            <p:ph type="ctrTitle"/>
          </p:nvPr>
        </p:nvSpPr>
        <p:spPr/>
        <p:txBody>
          <a:bodyPr/>
          <a:lstStyle/>
          <a:p>
            <a:r>
              <a:rPr lang="en-US" dirty="0"/>
              <a:t>Putting It Into Practice</a:t>
            </a:r>
          </a:p>
        </p:txBody>
      </p:sp>
      <p:sp>
        <p:nvSpPr>
          <p:cNvPr id="3" name="Subtitle 2">
            <a:extLst>
              <a:ext uri="{FF2B5EF4-FFF2-40B4-BE49-F238E27FC236}">
                <a16:creationId xmlns:a16="http://schemas.microsoft.com/office/drawing/2014/main" id="{4697BF40-C28F-5E40-88E9-73664FBA7817}"/>
              </a:ext>
            </a:extLst>
          </p:cNvPr>
          <p:cNvSpPr>
            <a:spLocks noGrp="1"/>
          </p:cNvSpPr>
          <p:nvPr>
            <p:ph type="subTitle" idx="1"/>
          </p:nvPr>
        </p:nvSpPr>
        <p:spPr/>
        <p:txBody>
          <a:bodyPr/>
          <a:lstStyle/>
          <a:p>
            <a:r>
              <a:rPr lang="en-US" dirty="0"/>
              <a:t>Follow the instructions on page 98 of your journal.</a:t>
            </a:r>
          </a:p>
        </p:txBody>
      </p:sp>
    </p:spTree>
    <p:extLst>
      <p:ext uri="{BB962C8B-B14F-4D97-AF65-F5344CB8AC3E}">
        <p14:creationId xmlns:p14="http://schemas.microsoft.com/office/powerpoint/2010/main" val="3775185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208</Words>
  <Application>Microsoft Macintosh PowerPoint</Application>
  <PresentationFormat>Widescreen</PresentationFormat>
  <Paragraphs>16</Paragraphs>
  <Slides>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Garamond</vt:lpstr>
      <vt:lpstr>Open Sans</vt:lpstr>
      <vt:lpstr>Office Theme</vt:lpstr>
      <vt:lpstr>40 days of Prayer | Session 4</vt:lpstr>
      <vt:lpstr>Checking In</vt:lpstr>
      <vt:lpstr>PowerPoint Presentation</vt:lpstr>
      <vt:lpstr>“Our Father in Heaven, Hallowed be Your Name. Your kingdom come. Your will be done on earth, as it is, in Heaven. Give us this day our daily bread. Forgive us our sins, as we forgive those who sin against us. Lead us not into temptation, but deliver us from evil. For Yours is the kingdom, and the power and the glory forever. Amen.</vt:lpstr>
      <vt:lpstr>Discovery Questions</vt:lpstr>
      <vt:lpstr>Putting It Into Practice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Coleman</dc:creator>
  <cp:lastModifiedBy>Jim Jacobus</cp:lastModifiedBy>
  <cp:revision>8</cp:revision>
  <dcterms:created xsi:type="dcterms:W3CDTF">2019-01-31T21:48:16Z</dcterms:created>
  <dcterms:modified xsi:type="dcterms:W3CDTF">2019-04-17T15:12:44Z</dcterms:modified>
</cp:coreProperties>
</file>